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9" autoAdjust="0"/>
    <p:restoredTop sz="94280" autoAdjust="0"/>
  </p:normalViewPr>
  <p:slideViewPr>
    <p:cSldViewPr snapToGrid="0">
      <p:cViewPr varScale="1">
        <p:scale>
          <a:sx n="80" d="100"/>
          <a:sy n="80" d="100"/>
        </p:scale>
        <p:origin x="16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43C3E-6621-49A5-9C66-BB446CB8F58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E88CB-91E5-45F7-BBAD-B6757A67E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8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E88CB-91E5-45F7-BBAD-B6757A67EF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9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4A60DB-29E1-4BB3-9585-E7B5A2AA9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96D11A-75E5-4E2D-8B84-AADF5D36A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A4976B-59EF-441B-A900-4216EB48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CB87-C749-4722-BA0D-027DB3F5630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11FEDA-D915-4E42-887E-88C67A7C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D22B93-1F52-430B-B327-43C623AC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340-79A8-4722-B169-8E16D7D24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8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1C35C8-F08D-4EB1-B643-31C45514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18D5E7-B5C1-4B49-AFE0-8D4A11162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CF214F-284A-4699-B148-4311D30F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CB87-C749-4722-BA0D-027DB3F5630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9C6F5D-EA79-4679-A53B-AB17C4A4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15B036-F684-47A0-82AA-588FF445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340-79A8-4722-B169-8E16D7D24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5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BEA3E90-AA61-4615-803F-E2F96DBC2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B0E2D0-A996-43F9-BDFD-C56486197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3F9A72-9097-47AA-92A6-F15E5688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CB87-C749-4722-BA0D-027DB3F5630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E0ED43-36D8-4976-9FB1-7FA28E18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853314-05F4-4BA8-8B75-D43069C7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340-79A8-4722-B169-8E16D7D24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91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7469DD-6A96-4598-810B-78034B1F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45E223-D664-402D-9076-01339DB2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31F410-D574-4FE5-A393-9F8D573CA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CB87-C749-4722-BA0D-027DB3F5630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78502-1C85-4095-BCF9-E0618C33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1D461C-DF4C-4FC6-9BDD-0ABB930E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340-79A8-4722-B169-8E16D7D24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7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5B8021-BD7F-4149-A0F2-9BA58AF7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D977F1-EC4B-4F05-A449-3EAF2D28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9D1E65-5F38-4A3E-B95F-25025621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CB87-C749-4722-BA0D-027DB3F5630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EAA69D-AFE1-4670-83C8-2A6CD6B6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F1E2AE-14A2-463D-BFB6-AA064930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340-79A8-4722-B169-8E16D7D24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6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0B1F19-9E1D-4E84-B742-C56BE0D6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716EEE-4562-4233-9DC2-BE37559C3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F078B75-2649-4E85-8D29-17FA8CA45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734DF2-7002-4763-A9BC-3D3E5B811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CB87-C749-4722-BA0D-027DB3F5630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94D5E3-BE75-4CB8-8E8D-180C4462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2ED20A-6EE7-4AC9-8982-7F9FC513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340-79A8-4722-B169-8E16D7D24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0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264551-D704-40D5-AC5F-8C48EB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58111D-86A6-4A6B-9B4E-10AFC8737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5E23E1-64F6-4931-8FAE-6D4C33F59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7A861F8-FEC9-4521-99E9-F641CA767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7FBF9B0-5A00-42B8-A205-61A843659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0000F63-CDED-4F0F-BAA9-E6351C45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CB87-C749-4722-BA0D-027DB3F5630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C4BCC1D-9933-4885-9BD5-BC788516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3C1A881-FCF6-4BF3-866D-9D82BE4A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340-79A8-4722-B169-8E16D7D24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7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D59D76-F7D6-424D-972A-DC9B4227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774FE72-8A59-4B15-827E-4B0921A8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CB87-C749-4722-BA0D-027DB3F5630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89B25B6-BABD-4157-B8B6-819D2C74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41E0920-2C0E-4033-8929-4B6F7AC2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340-79A8-4722-B169-8E16D7D24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7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3EFC5B-2D5D-4607-99C0-3F93E1F5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CB87-C749-4722-BA0D-027DB3F5630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834D241-979C-481C-9890-33B8F3DC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5A87079-36C9-448A-9D2C-A83E72D9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340-79A8-4722-B169-8E16D7D24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0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721B70-36A4-4544-B7B4-55330E2E8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742874-F514-45AF-B270-CC425C0B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38635E-9C5A-4137-954E-3ED3C86B9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A6A4CE6-B873-442F-B993-306952F1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CB87-C749-4722-BA0D-027DB3F5630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AD2FECF-5D70-4C25-9888-D3BAEEB9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4199964-B74D-486D-A724-DEA8A2DB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340-79A8-4722-B169-8E16D7D24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2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F3A6AA-B455-4E02-88F5-648C8C96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DD282E0-801D-4D5D-A5BE-AA9F3DAD2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BA5CBCE-D8B5-40F7-982C-A1125167D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B5517A-D930-4EAF-B618-D85F3227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CB87-C749-4722-BA0D-027DB3F5630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F2CB37-3A14-44C2-A599-31B4284E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E3B753-C54B-41D2-AFDE-3C5609E4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22340-79A8-4722-B169-8E16D7D24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1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625D31-0D81-4AD4-B51B-2F83FAC7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2883C1-32A3-4D10-A0CE-30684249D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98BBDF-6819-4B09-8B1A-DEBCC6D56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1CB87-C749-4722-BA0D-027DB3F5630D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CFFB36-09FC-4A00-A5A7-82E9792AB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38AE82-ED9B-470B-BC69-BB3B8EACC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22340-79A8-4722-B169-8E16D7D243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6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ES Technology Limited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Technology Commercialization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Edward Scott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E6616C5-3440-497B-BD35-D96ACDE76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5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A67CAEF-0242-4C62-8F70-BA596128A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61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04FCF6D-F03F-40B8-BB74-C6E2D18BA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5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AAC7034-66CA-4A58-93D6-15AC2EFC7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5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FF2BD8C-A8EC-4A8B-B608-6F411714B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5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AF92D68-F23E-4E96-9217-CECB64F47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0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7CAB4EB-0562-486A-B84D-DD7EBF502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0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58BCC18-264D-48C1-AA24-7014AFCF7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5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CD563F7-F54B-41AA-9C41-B2C7BBEF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0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F9DBDB-0B76-461F-A422-46C7A3DD0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441" y="-231933"/>
            <a:ext cx="13134441" cy="807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D6B0710-5594-4AC9-951B-10E518597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9" t="9505" r="20476" b="27607"/>
          <a:stretch/>
        </p:blipFill>
        <p:spPr>
          <a:xfrm>
            <a:off x="-1" y="0"/>
            <a:ext cx="12191999" cy="6857999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7D31F4-07AB-414B-9E2E-8A9868198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16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B3F19D-2AFD-4989-ADC7-D14E5AB2E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16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A34A90E-D4A4-4BC6-A23E-7080DC6C9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0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65063C5-9435-414F-A03A-AD42C31A4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0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EEAF444-1191-4505-8EDA-E5A0E56AE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0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4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A7BCFA2-367F-4422-A925-2B6D5BB63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5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6DCC6F9-A789-4A05-ACC0-AFF4143C6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0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EA54AD0-841F-4FB0-97A4-27C2474F1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16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E780BA8-444C-4A3E-BCA6-90A15CC68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0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6E5057-C70A-4DF8-ACCD-6BECE5EF436D}"/>
              </a:ext>
            </a:extLst>
          </p:cNvPr>
          <p:cNvSpPr txBox="1"/>
          <p:nvPr/>
        </p:nvSpPr>
        <p:spPr>
          <a:xfrm>
            <a:off x="1637072" y="2079523"/>
            <a:ext cx="8937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Thank you for the attention!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427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D8D3DE4-6E73-4596-8950-66FC75584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71" t="9293" r="20357" b="280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9ACE65-07A0-4CB7-B736-D3F15C655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34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2CA3FEB-5B00-4993-ADD0-082CC6048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4" t="12645" r="15113" b="6433"/>
          <a:stretch/>
        </p:blipFill>
        <p:spPr>
          <a:xfrm>
            <a:off x="581891" y="-192022"/>
            <a:ext cx="11125199" cy="70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881BEBF-86EF-4C65-9F92-9F9C8EAE9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7" t="13212" r="14318" b="6434"/>
          <a:stretch/>
        </p:blipFill>
        <p:spPr>
          <a:xfrm>
            <a:off x="914400" y="-1"/>
            <a:ext cx="1054330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C9EBF2E-4E9B-4CD8-AD24-002019E5D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0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3C121E4-9008-42CD-9B1F-EF528EB8F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0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2D416A2-34B5-427E-8A62-6AB8B8D81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5"/>
          <a:stretch/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</Words>
  <Application>Microsoft Office PowerPoint</Application>
  <PresentationFormat>Широкоэкранный</PresentationFormat>
  <Paragraphs>17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Жоламан</cp:lastModifiedBy>
  <cp:revision>16</cp:revision>
  <dcterms:created xsi:type="dcterms:W3CDTF">2021-09-23T10:26:52Z</dcterms:created>
  <dcterms:modified xsi:type="dcterms:W3CDTF">2025-04-28T09:53:56Z</dcterms:modified>
</cp:coreProperties>
</file>